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67" autoAdjust="0"/>
  </p:normalViewPr>
  <p:slideViewPr>
    <p:cSldViewPr snapToGrid="0">
      <p:cViewPr varScale="1">
        <p:scale>
          <a:sx n="62" d="100"/>
          <a:sy n="62" d="100"/>
        </p:scale>
        <p:origin x="3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F625D-6074-4523-8936-5A5A8B8FC012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53775-A31D-41F4-8777-B8526B3A1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12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3775-A31D-41F4-8777-B8526B3A155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648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3775-A31D-41F4-8777-B8526B3A155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17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E0E73F-04AE-448D-B064-C90E24412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401FBCB-C5AC-4DD8-8F1D-0CC8B1800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D69466-A9F4-4538-B0C0-FD71BCAF0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91A-D53D-436F-B89C-FBFB378C7905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6526B4-B5F5-4511-920A-AD4C4D40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CE79A3-C09D-46C3-97EE-F8F3F1BB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65D8-2B4B-4024-B0C5-682A24515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59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5E2D72-5F69-4015-909D-8D0C4C88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6E7972-B5E2-46A2-8C68-ACBFDF622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C3E9A4-0626-4F25-BB16-44D09A26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91A-D53D-436F-B89C-FBFB378C7905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350FB9-5663-449F-BD25-C3C6A0BB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A2EE07-4E2E-42D3-9790-73C1C210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65D8-2B4B-4024-B0C5-682A24515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03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5EE9E3F-4D1F-426A-BAF5-65F6F3AEA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E80D7EA-F112-43E7-AA34-2EC8A40F6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4576D2-538C-4B18-ACB9-B88E2259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91A-D53D-436F-B89C-FBFB378C7905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BF8281-C88F-4F54-831D-0E08C5C1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149EB1-6532-4A36-BAD4-299C87DA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65D8-2B4B-4024-B0C5-682A24515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39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547266-6867-417F-9948-EED5560C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108124-8A8D-4579-8F0A-A5AA74927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B0B691-2A37-4751-95E1-8D197B9E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91A-D53D-436F-B89C-FBFB378C7905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067291-64AC-434C-9FF6-CBA080A4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D9D462-0D7D-4504-9BA9-2C9A5EBC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65D8-2B4B-4024-B0C5-682A24515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66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505B4A-011D-421C-B888-A462AFE2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1C585F-A25C-466C-BDF6-75D6B51AA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67CC86-E22E-4D8C-824B-D3E97036C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91A-D53D-436F-B89C-FBFB378C7905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D3F8D4-3EDA-4341-AC70-D728BCE8B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E24D53-E883-4AF7-A694-23CEA983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65D8-2B4B-4024-B0C5-682A24515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24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995E1B-A5CB-4A6D-AAC9-36F839DD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6F3397-85C5-4765-B88D-83F2682DB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12206C-34AD-4BA2-8A9D-9C218B890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21CAB-4706-45EE-B7BF-DDBDAE67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91A-D53D-436F-B89C-FBFB378C7905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0FB6B6-B00C-40DC-8C25-A65E7078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6DEB66-BBDB-4166-AE5A-7C9ABBC0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65D8-2B4B-4024-B0C5-682A24515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79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6BA6CC-93BF-415C-9D3A-1DC4EC56F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BB913C-054E-44A7-9C84-29835FE9C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66E42B-B420-47D1-9ECA-AB9DE3CC1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094AA1-3A77-4398-A57C-F51FBDF62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114299C-6B49-45C3-BDE6-F444BA81C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4C4B2F7-A882-426D-A37A-C1D3F3A3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91A-D53D-436F-B89C-FBFB378C7905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EFD6EA4-A51A-4957-9E1A-A939486C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37ECD22-81C9-4E98-BFDC-2B95C173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65D8-2B4B-4024-B0C5-682A24515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80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040291-3574-423F-8020-BD3AED82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97F27C-5A2A-4879-AFF7-B9BD22BB5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91A-D53D-436F-B89C-FBFB378C7905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1A95E16-1E1C-4424-BF53-034BC836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0D75648-BC6F-4E7F-B633-CBAB2E7C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65D8-2B4B-4024-B0C5-682A24515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45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923529C-D59E-46E3-A0AC-12439041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91A-D53D-436F-B89C-FBFB378C7905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4B45934-9633-472C-B068-545C8C4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81A8AF-1A3E-434C-A83A-EF75E210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65D8-2B4B-4024-B0C5-682A24515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37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B661B-C21C-480A-A201-998C5D96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8A959F-7AD6-46B6-A533-DFF2D63E3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B1D170-AA5A-4741-AF68-96E74C15D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306A0D-212D-480E-9EBD-24C970B49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91A-D53D-436F-B89C-FBFB378C7905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07DF44-BE61-4FCA-B9C4-FA8E02E5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A01655-214C-4E27-8CC8-D395197D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65D8-2B4B-4024-B0C5-682A24515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91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C3BC5-040C-48E4-880F-0FC9ADCE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EAFA72D-C89D-4DC9-8E73-4894E3406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5B1D09-CA52-4C1E-83AE-6AB40A4ED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ECFA63-3A9C-4CB8-A5C9-A8BA8A3A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91A-D53D-436F-B89C-FBFB378C7905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314CAE-F7D2-44C7-B608-07FB332A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061F54-8EB5-4B4F-8F5A-EF2BFF38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D65D8-2B4B-4024-B0C5-682A24515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2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C3F3F13-2486-4C83-8781-59282C68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6FA59E-F16B-4CBC-A7DD-E9F422841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80C6F7-F2FB-44ED-BE4F-6A5279DFF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B91A-D53D-436F-B89C-FBFB378C7905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0AC6B9-48D7-4A92-ACB7-6D2291792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99A10F-DD72-4BEC-9EF3-A64C1657E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65D8-2B4B-4024-B0C5-682A24515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5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1F6D09-DE05-FFBD-84BA-C62FEEEB3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9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1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DE3A1A-DD47-684B-5787-6C7EF78A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0" y="2862471"/>
            <a:ext cx="3041803" cy="2907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                     Sicut Nursing Group</a:t>
            </a:r>
          </a:p>
        </p:txBody>
      </p:sp>
      <p:pic>
        <p:nvPicPr>
          <p:cNvPr id="5" name="Immagine 4" descr="Immagine che contiene testo, logo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5350319F-855B-5531-C32F-13788C4B7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00" y="478713"/>
            <a:ext cx="2587318" cy="2695123"/>
          </a:xfrm>
          <a:prstGeom prst="rect">
            <a:avLst/>
          </a:prstGeom>
        </p:spPr>
      </p:pic>
      <p:pic>
        <p:nvPicPr>
          <p:cNvPr id="7" name="Immagine 6" descr="Immagine che contiene Carattere, testo, logo, Line art&#10;&#10;Il contenuto generato dall'IA potrebbe non essere corretto.">
            <a:extLst>
              <a:ext uri="{FF2B5EF4-FFF2-40B4-BE49-F238E27FC236}">
                <a16:creationId xmlns:a16="http://schemas.microsoft.com/office/drawing/2014/main" id="{D52F63C9-1560-0CF6-5AA8-66CB7ADF0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30" y="1608266"/>
            <a:ext cx="3419533" cy="1565569"/>
          </a:xfrm>
          <a:prstGeom prst="rect">
            <a:avLst/>
          </a:prstGeom>
        </p:spPr>
      </p:pic>
      <p:pic>
        <p:nvPicPr>
          <p:cNvPr id="8" name="Immagine 7" descr="Immagine che contiene testo, cielo, panorama, schermata&#10;&#10;Il contenuto generato dall'IA potrebbe non essere corretto.">
            <a:extLst>
              <a:ext uri="{FF2B5EF4-FFF2-40B4-BE49-F238E27FC236}">
                <a16:creationId xmlns:a16="http://schemas.microsoft.com/office/drawing/2014/main" id="{77493212-1CC3-53FB-7172-47439398F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040" y="3429000"/>
            <a:ext cx="7112423" cy="186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7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553819C-A91E-411B-8626-9300BECA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173" y="4690735"/>
            <a:ext cx="2844800" cy="21872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         Sicut Nursing Group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77C1456-8397-469B-B6C5-22B9F254F8C5}"/>
              </a:ext>
            </a:extLst>
          </p:cNvPr>
          <p:cNvSpPr/>
          <p:nvPr/>
        </p:nvSpPr>
        <p:spPr>
          <a:xfrm>
            <a:off x="4060399" y="3765369"/>
            <a:ext cx="3869407" cy="3092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Potrebbe essere un'immagine raffigurante 10 persone e persone che sorridono">
            <a:extLst>
              <a:ext uri="{FF2B5EF4-FFF2-40B4-BE49-F238E27FC236}">
                <a16:creationId xmlns:a16="http://schemas.microsoft.com/office/drawing/2014/main" id="{C2D32977-4646-441E-A593-8682ED20AD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8954" y="3755729"/>
            <a:ext cx="4113046" cy="312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916E8BF-61AE-475F-A431-51D7BAA36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" r="7810" b="-1"/>
          <a:stretch/>
        </p:blipFill>
        <p:spPr bwMode="auto">
          <a:xfrm>
            <a:off x="3920574" y="-1"/>
            <a:ext cx="4195255" cy="373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32B65EA-C92E-42BA-A82A-2D2DE838D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839" y="-19777"/>
            <a:ext cx="4076161" cy="3755729"/>
          </a:xfrm>
          <a:prstGeom prst="rect">
            <a:avLst/>
          </a:prstGeom>
        </p:spPr>
      </p:pic>
      <p:pic>
        <p:nvPicPr>
          <p:cNvPr id="9" name="Immagine 8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5B177BC3-F736-4F99-B9B3-A9FC91084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8" y="20027"/>
            <a:ext cx="3986710" cy="3775505"/>
          </a:xfrm>
          <a:prstGeom prst="rect">
            <a:avLst/>
          </a:prstGeom>
        </p:spPr>
      </p:pic>
      <p:pic>
        <p:nvPicPr>
          <p:cNvPr id="3" name="Immagine 5">
            <a:extLst>
              <a:ext uri="{FF2B5EF4-FFF2-40B4-BE49-F238E27FC236}">
                <a16:creationId xmlns:a16="http://schemas.microsoft.com/office/drawing/2014/main" id="{113B91C7-836F-5C6D-AB97-F2C8B548837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6793" y="3735690"/>
            <a:ext cx="4090372" cy="31121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B53BDDF-C16E-77F5-1922-B517510D61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64" y="3735691"/>
            <a:ext cx="4029965" cy="315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5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1E219C0-FC12-4B6B-8E6F-1963E809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                     Sicut Nursing Group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633039-FA13-46BA-89D1-422DE3730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784" y="238705"/>
            <a:ext cx="4715286" cy="6400865"/>
          </a:xfrm>
        </p:spPr>
        <p:txBody>
          <a:bodyPr anchor="ctr">
            <a:norm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Giovanni Funiciello Roma 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Fabiana Cambiaghi Milano	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Barbara </a:t>
            </a:r>
            <a:r>
              <a:rPr lang="it-IT" sz="2400" dirty="0" err="1">
                <a:solidFill>
                  <a:schemeClr val="bg1"/>
                </a:solidFill>
              </a:rPr>
              <a:t>Maraggia</a:t>
            </a:r>
            <a:r>
              <a:rPr lang="it-IT" sz="2400" dirty="0">
                <a:solidFill>
                  <a:schemeClr val="bg1"/>
                </a:solidFill>
              </a:rPr>
              <a:t> Milano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Lucia Franzoso Taranto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Grazia Crepaldi Milano</a:t>
            </a:r>
          </a:p>
          <a:p>
            <a:pPr marL="0" indent="0"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Vincenzo La Vergata Roma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Riccardo Sannicandro Milano</a:t>
            </a:r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9448FDE-BB29-4F5B-AFB3-16631D2F5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58" y="958910"/>
            <a:ext cx="2823586" cy="129272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65B81E0-1696-492A-8C35-3C89A5F11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59" y="3043863"/>
            <a:ext cx="2823586" cy="29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3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1E219C0-FC12-4B6B-8E6F-1963E809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                     Sicut Nursing Group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633039-FA13-46BA-89D1-422DE3730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4" y="10137"/>
            <a:ext cx="3290579" cy="68377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dirty="0"/>
              <a:t>  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                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               </a:t>
            </a:r>
            <a:r>
              <a:rPr lang="it-IT" sz="2400" b="1" dirty="0">
                <a:solidFill>
                  <a:schemeClr val="bg1"/>
                </a:solidFill>
              </a:rPr>
              <a:t>Vision</a:t>
            </a:r>
          </a:p>
          <a:p>
            <a:pPr marL="0" indent="0">
              <a:buNone/>
            </a:pPr>
            <a:r>
              <a:rPr lang="it-IT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it-IT" sz="2400" dirty="0">
                <a:solidFill>
                  <a:schemeClr val="bg1"/>
                </a:solidFill>
              </a:rPr>
              <a:t> Farsi accettare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 Coinvolgere professionisti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 Cercare collaborazioni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 Individuare buone pratiche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it-IT" sz="2000" dirty="0"/>
              <a:t> </a:t>
            </a:r>
          </a:p>
          <a:p>
            <a:pPr marL="0" indent="0">
              <a:buNone/>
            </a:pPr>
            <a:endParaRPr lang="it-IT" sz="20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9448FDE-BB29-4F5B-AFB3-16631D2F5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58" y="872902"/>
            <a:ext cx="2823586" cy="129272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65B81E0-1696-492A-8C35-3C89A5F11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59" y="2948755"/>
            <a:ext cx="2823586" cy="29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6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1E219C0-FC12-4B6B-8E6F-1963E809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                     Sicut Nursing Group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633039-FA13-46BA-89D1-422DE3730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4" y="80046"/>
            <a:ext cx="3290579" cy="48438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dirty="0"/>
              <a:t>                  </a:t>
            </a:r>
            <a:r>
              <a:rPr lang="it-IT" sz="2400" b="1" dirty="0">
                <a:solidFill>
                  <a:schemeClr val="bg1"/>
                </a:solidFill>
              </a:rPr>
              <a:t>Mission</a:t>
            </a:r>
          </a:p>
          <a:p>
            <a:pPr marL="0" indent="0">
              <a:buNone/>
            </a:pPr>
            <a:endParaRPr lang="it-IT" sz="2000" b="1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Migliorare l’assistenza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Unificare le procedure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Formare e informare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9448FDE-BB29-4F5B-AFB3-16631D2F5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08" y="872902"/>
            <a:ext cx="2823586" cy="129272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65B81E0-1696-492A-8C35-3C89A5F11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88" y="3038530"/>
            <a:ext cx="2828706" cy="29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8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1E219C0-FC12-4B6B-8E6F-1963E809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                     Sicut Nursing Group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633039-FA13-46BA-89D1-422DE3730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4" y="801858"/>
            <a:ext cx="4692105" cy="58521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2000" dirty="0"/>
              <a:t> </a:t>
            </a:r>
          </a:p>
          <a:p>
            <a:pPr marL="0" indent="0">
              <a:buNone/>
            </a:pPr>
            <a:endParaRPr lang="it-IT" sz="20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9448FDE-BB29-4F5B-AFB3-16631D2F5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89" y="872902"/>
            <a:ext cx="2823586" cy="129272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65B81E0-1696-492A-8C35-3C89A5F11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89" y="2885397"/>
            <a:ext cx="2823586" cy="294123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B0047F2-945C-4282-B28B-F964C8A5A2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73" t="-377" r="975" b="62192"/>
          <a:stretch/>
        </p:blipFill>
        <p:spPr>
          <a:xfrm>
            <a:off x="4037825" y="1519265"/>
            <a:ext cx="4386904" cy="23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0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1E219C0-FC12-4B6B-8E6F-1963E809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                     Sicut Nursing Group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633039-FA13-46BA-89D1-422DE3730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4" y="801858"/>
            <a:ext cx="4692105" cy="58521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2000" dirty="0"/>
              <a:t> </a:t>
            </a:r>
          </a:p>
          <a:p>
            <a:pPr marL="0" indent="0">
              <a:buNone/>
            </a:pPr>
            <a:endParaRPr lang="it-IT" sz="20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9448FDE-BB29-4F5B-AFB3-16631D2F5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09" y="689777"/>
            <a:ext cx="2823586" cy="129272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65B81E0-1696-492A-8C35-3C89A5F11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09" y="2771861"/>
            <a:ext cx="2823586" cy="294123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93A973-6F18-4D3A-9C0D-0DD9F1CC7A68}"/>
              </a:ext>
            </a:extLst>
          </p:cNvPr>
          <p:cNvSpPr txBox="1"/>
          <p:nvPr/>
        </p:nvSpPr>
        <p:spPr>
          <a:xfrm>
            <a:off x="4151825" y="1004115"/>
            <a:ext cx="42060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Iscrivendosi alla SICUT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Diritto ai congressi e webinar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Inserisce in una realtà scientifica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Permette l’avanzamento della professione</a:t>
            </a: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Lavorare in modo preparata e professionale.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808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1E219C0-FC12-4B6B-8E6F-1963E809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                     Sicut Nursing Group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633039-FA13-46BA-89D1-422DE3730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4" y="801858"/>
            <a:ext cx="4692105" cy="58521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2000" dirty="0"/>
              <a:t> </a:t>
            </a:r>
          </a:p>
          <a:p>
            <a:pPr marL="0" indent="0">
              <a:buNone/>
            </a:pPr>
            <a:endParaRPr lang="it-IT" sz="20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9448FDE-BB29-4F5B-AFB3-16631D2F5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89" y="872902"/>
            <a:ext cx="2823586" cy="129272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65B81E0-1696-492A-8C35-3C89A5F11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89" y="2724217"/>
            <a:ext cx="2823586" cy="294123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93A973-6F18-4D3A-9C0D-0DD9F1CC7A68}"/>
              </a:ext>
            </a:extLst>
          </p:cNvPr>
          <p:cNvSpPr txBox="1"/>
          <p:nvPr/>
        </p:nvSpPr>
        <p:spPr>
          <a:xfrm>
            <a:off x="4037824" y="2377223"/>
            <a:ext cx="4617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</a:rPr>
              <a:t>Grazie per l’attenzione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8327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120</Words>
  <Application>Microsoft Office PowerPoint</Application>
  <PresentationFormat>Widescreen</PresentationFormat>
  <Paragraphs>60</Paragraphs>
  <Slides>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                     Sicut Nursing Group</vt:lpstr>
      <vt:lpstr>         Sicut Nursing Group</vt:lpstr>
      <vt:lpstr>                     Sicut Nursing Group</vt:lpstr>
      <vt:lpstr>                     Sicut Nursing Group</vt:lpstr>
      <vt:lpstr>                     Sicut Nursing Group</vt:lpstr>
      <vt:lpstr>                     Sicut Nursing Group</vt:lpstr>
      <vt:lpstr>                     Sicut Nursing Group</vt:lpstr>
      <vt:lpstr>                     Sicut Nursing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Sisut Nursing                    Group</dc:title>
  <dc:creator>giovanni Funiciello</dc:creator>
  <cp:lastModifiedBy>Office</cp:lastModifiedBy>
  <cp:revision>22</cp:revision>
  <dcterms:created xsi:type="dcterms:W3CDTF">2021-08-29T18:48:34Z</dcterms:created>
  <dcterms:modified xsi:type="dcterms:W3CDTF">2025-10-15T08:01:08Z</dcterms:modified>
</cp:coreProperties>
</file>